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96" r:id="rId1"/>
  </p:sldMasterIdLst>
  <p:notesMasterIdLst>
    <p:notesMasterId r:id="rId9"/>
  </p:notesMasterIdLst>
  <p:sldIdLst>
    <p:sldId id="1149" r:id="rId2"/>
    <p:sldId id="326" r:id="rId3"/>
    <p:sldId id="1150" r:id="rId4"/>
    <p:sldId id="336" r:id="rId5"/>
    <p:sldId id="327" r:id="rId6"/>
    <p:sldId id="341" r:id="rId7"/>
    <p:sldId id="1144" r:id="rId8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0"/>
      <p:bold r:id="rId11"/>
      <p:italic r:id="rId12"/>
      <p:boldItalic r:id="rId13"/>
    </p:embeddedFont>
    <p:embeddedFont>
      <p:font typeface="Helvetica Neue Light" panose="02000403000000020004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2"/>
    <p:restoredTop sz="94593"/>
  </p:normalViewPr>
  <p:slideViewPr>
    <p:cSldViewPr snapToGrid="0">
      <p:cViewPr varScale="1">
        <p:scale>
          <a:sx n="150" d="100"/>
          <a:sy n="150" d="100"/>
        </p:scale>
        <p:origin x="52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0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60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8140C6-A3FE-6A4A-A437-5ABA12ECB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3999" cy="51434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20171" y="3096929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20171" y="1492732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20171" y="2963710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2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219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705" r:id="rId2"/>
    <p:sldLayoutId id="2147483707" r:id="rId3"/>
    <p:sldLayoutId id="2147483708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Bootcamp – part 1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30F9139B-CC77-F24C-995D-23A677ECB7F7}"/>
              </a:ext>
            </a:extLst>
          </p:cNvPr>
          <p:cNvSpPr txBox="1">
            <a:spLocks/>
          </p:cNvSpPr>
          <p:nvPr/>
        </p:nvSpPr>
        <p:spPr>
          <a:xfrm>
            <a:off x="720171" y="3061269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8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Demo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2754333" y="-1014088"/>
            <a:ext cx="3806788" cy="779323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4312EC-1360-9043-804F-3DC0549CD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C6CD2B-9B2B-654C-BA3C-D16D6F6C7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9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Recall the Dashboard we demoed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E682F-EE5B-1B49-BDD0-968C6A028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SF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246B2-AF65-1348-9277-AF112322F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5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go to the boot camp</a:t>
            </a:r>
          </a:p>
        </p:txBody>
      </p:sp>
      <p:pic>
        <p:nvPicPr>
          <p:cNvPr id="9" name="Picture 2" descr="Image result for fare un vaso">
            <a:extLst>
              <a:ext uri="{FF2B5EF4-FFF2-40B4-BE49-F238E27FC236}">
                <a16:creationId xmlns:a16="http://schemas.microsoft.com/office/drawing/2014/main" id="{8E5DDE19-2859-284C-AF65-02DCC646A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6581"/>
          <a:stretch/>
        </p:blipFill>
        <p:spPr bwMode="auto">
          <a:xfrm>
            <a:off x="229048" y="1194848"/>
            <a:ext cx="8676000" cy="35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7332133" y="3798444"/>
            <a:ext cx="1583447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5400" dirty="0">
                <a:solidFill>
                  <a:srgbClr val="00C9FF"/>
                </a:solidFill>
                <a:latin typeface="Arial"/>
              </a:rPr>
              <a:t>BC1</a:t>
            </a:r>
            <a:endParaRPr kumimoji="0" lang="en-GB" sz="5400" b="0" i="0" u="none" strike="noStrike" kern="0" cap="none" spc="0" normalizeH="0" baseline="0" noProof="0" dirty="0">
              <a:ln>
                <a:noFill/>
              </a:ln>
              <a:solidFill>
                <a:srgbClr val="00C9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7C57A-0B81-E048-B47A-EDA27D157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60145-AE50-5247-9E56-E46D48723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3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It’s now your turn!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432526-90FA-5F46-8233-1155ADACB00B}"/>
              </a:ext>
            </a:extLst>
          </p:cNvPr>
          <p:cNvSpPr/>
          <p:nvPr/>
        </p:nvSpPr>
        <p:spPr>
          <a:xfrm>
            <a:off x="3149599" y="2192867"/>
            <a:ext cx="5646547" cy="226117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B87205-AEC8-B941-B648-73EC5A92795E}"/>
              </a:ext>
            </a:extLst>
          </p:cNvPr>
          <p:cNvSpPr/>
          <p:nvPr/>
        </p:nvSpPr>
        <p:spPr>
          <a:xfrm>
            <a:off x="355599" y="1122804"/>
            <a:ext cx="1413934" cy="108699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D85543-4C5D-F445-82E9-3DB88DF8D358}"/>
              </a:ext>
            </a:extLst>
          </p:cNvPr>
          <p:cNvSpPr/>
          <p:nvPr/>
        </p:nvSpPr>
        <p:spPr>
          <a:xfrm>
            <a:off x="356260" y="3860332"/>
            <a:ext cx="1413934" cy="58524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C6CCA-4BCF-8A46-A46F-8693346B049B}"/>
              </a:ext>
            </a:extLst>
          </p:cNvPr>
          <p:cNvGrpSpPr/>
          <p:nvPr/>
        </p:nvGrpSpPr>
        <p:grpSpPr>
          <a:xfrm>
            <a:off x="351336" y="1114336"/>
            <a:ext cx="8432800" cy="3331242"/>
            <a:chOff x="330920" y="1114338"/>
            <a:chExt cx="8482160" cy="33312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4DE69C-9EE1-304D-A10E-D1BCE6F99E43}"/>
                </a:ext>
              </a:extLst>
            </p:cNvPr>
            <p:cNvSpPr/>
            <p:nvPr/>
          </p:nvSpPr>
          <p:spPr>
            <a:xfrm>
              <a:off x="1795591" y="1114338"/>
              <a:ext cx="7017489" cy="1044192"/>
            </a:xfrm>
            <a:prstGeom prst="rect">
              <a:avLst/>
            </a:prstGeom>
            <a:solidFill>
              <a:schemeClr val="bg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FC8416-279E-F044-87F1-237C83B3A05D}"/>
                </a:ext>
              </a:extLst>
            </p:cNvPr>
            <p:cNvSpPr/>
            <p:nvPr/>
          </p:nvSpPr>
          <p:spPr>
            <a:xfrm>
              <a:off x="330920" y="2252132"/>
              <a:ext cx="1464671" cy="1582330"/>
            </a:xfrm>
            <a:prstGeom prst="rect">
              <a:avLst/>
            </a:prstGeom>
            <a:solidFill>
              <a:schemeClr val="bg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C7235F-FE5F-2845-B938-A2B82B0F6DDC}"/>
                </a:ext>
              </a:extLst>
            </p:cNvPr>
            <p:cNvSpPr/>
            <p:nvPr/>
          </p:nvSpPr>
          <p:spPr>
            <a:xfrm>
              <a:off x="1795591" y="2158530"/>
              <a:ext cx="1311678" cy="2287049"/>
            </a:xfrm>
            <a:prstGeom prst="rect">
              <a:avLst/>
            </a:prstGeom>
            <a:solidFill>
              <a:schemeClr val="bg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8FF1C-28FA-7041-9E31-3699E1DBB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2AC25-11DD-E04F-83CD-44BDA8E93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5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C962-845A-8C44-8E13-272C4660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out the material we are sharing with you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E5CF6F-2310-A848-B3DD-D34B24509381}"/>
              </a:ext>
            </a:extLst>
          </p:cNvPr>
          <p:cNvSpPr txBox="1"/>
          <p:nvPr/>
        </p:nvSpPr>
        <p:spPr>
          <a:xfrm>
            <a:off x="463540" y="125096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58E63-CBD3-A44F-8585-FB3ED61069D9}"/>
              </a:ext>
            </a:extLst>
          </p:cNvPr>
          <p:cNvSpPr txBox="1"/>
          <p:nvPr/>
        </p:nvSpPr>
        <p:spPr>
          <a:xfrm>
            <a:off x="7107276" y="124237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34EC35D-1697-B042-B3AD-14C15774A608}"/>
              </a:ext>
            </a:extLst>
          </p:cNvPr>
          <p:cNvSpPr/>
          <p:nvPr/>
        </p:nvSpPr>
        <p:spPr>
          <a:xfrm>
            <a:off x="552893" y="1637073"/>
            <a:ext cx="638731" cy="372480"/>
          </a:xfrm>
          <a:custGeom>
            <a:avLst/>
            <a:gdLst>
              <a:gd name="connsiteX0" fmla="*/ 0 w 638731"/>
              <a:gd name="connsiteY0" fmla="*/ 341 h 372480"/>
              <a:gd name="connsiteX1" fmla="*/ 637954 w 638731"/>
              <a:gd name="connsiteY1" fmla="*/ 21606 h 372480"/>
              <a:gd name="connsiteX2" fmla="*/ 138223 w 638731"/>
              <a:gd name="connsiteY2" fmla="*/ 138564 h 372480"/>
              <a:gd name="connsiteX3" fmla="*/ 478465 w 638731"/>
              <a:gd name="connsiteY3" fmla="*/ 223625 h 372480"/>
              <a:gd name="connsiteX4" fmla="*/ 627321 w 638731"/>
              <a:gd name="connsiteY4" fmla="*/ 372480 h 3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731" h="372480">
                <a:moveTo>
                  <a:pt x="0" y="341"/>
                </a:moveTo>
                <a:cubicBezTo>
                  <a:pt x="307458" y="-545"/>
                  <a:pt x="614917" y="-1431"/>
                  <a:pt x="637954" y="21606"/>
                </a:cubicBezTo>
                <a:cubicBezTo>
                  <a:pt x="660991" y="44643"/>
                  <a:pt x="164804" y="104894"/>
                  <a:pt x="138223" y="138564"/>
                </a:cubicBezTo>
                <a:cubicBezTo>
                  <a:pt x="111642" y="172234"/>
                  <a:pt x="396949" y="184639"/>
                  <a:pt x="478465" y="223625"/>
                </a:cubicBezTo>
                <a:cubicBezTo>
                  <a:pt x="559981" y="262611"/>
                  <a:pt x="593651" y="317545"/>
                  <a:pt x="627321" y="372480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DE9FC5F-B636-D240-92E8-E4572C81C111}"/>
              </a:ext>
            </a:extLst>
          </p:cNvPr>
          <p:cNvSpPr/>
          <p:nvPr/>
        </p:nvSpPr>
        <p:spPr>
          <a:xfrm>
            <a:off x="6655981" y="1615808"/>
            <a:ext cx="1180214" cy="393745"/>
          </a:xfrm>
          <a:custGeom>
            <a:avLst/>
            <a:gdLst>
              <a:gd name="connsiteX0" fmla="*/ 1180214 w 1180214"/>
              <a:gd name="connsiteY0" fmla="*/ 341 h 393745"/>
              <a:gd name="connsiteX1" fmla="*/ 489098 w 1180214"/>
              <a:gd name="connsiteY1" fmla="*/ 21606 h 393745"/>
              <a:gd name="connsiteX2" fmla="*/ 871870 w 1180214"/>
              <a:gd name="connsiteY2" fmla="*/ 138564 h 393745"/>
              <a:gd name="connsiteX3" fmla="*/ 350875 w 1180214"/>
              <a:gd name="connsiteY3" fmla="*/ 234257 h 393745"/>
              <a:gd name="connsiteX4" fmla="*/ 0 w 1180214"/>
              <a:gd name="connsiteY4" fmla="*/ 393745 h 39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214" h="393745">
                <a:moveTo>
                  <a:pt x="1180214" y="341"/>
                </a:moveTo>
                <a:cubicBezTo>
                  <a:pt x="860351" y="-545"/>
                  <a:pt x="540489" y="-1431"/>
                  <a:pt x="489098" y="21606"/>
                </a:cubicBezTo>
                <a:cubicBezTo>
                  <a:pt x="437707" y="44643"/>
                  <a:pt x="894907" y="103122"/>
                  <a:pt x="871870" y="138564"/>
                </a:cubicBezTo>
                <a:cubicBezTo>
                  <a:pt x="848833" y="174006"/>
                  <a:pt x="496187" y="191727"/>
                  <a:pt x="350875" y="234257"/>
                </a:cubicBezTo>
                <a:cubicBezTo>
                  <a:pt x="205563" y="276787"/>
                  <a:pt x="102781" y="335266"/>
                  <a:pt x="0" y="393745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ECC55-5F4B-FD40-9C02-A2BD5734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2144">
            <a:off x="694029" y="1896722"/>
            <a:ext cx="3600000" cy="2492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67DE9-2FB5-5948-A05E-0F603C52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98691">
            <a:off x="4655645" y="2065975"/>
            <a:ext cx="3471183" cy="240455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CCA39-7765-0442-AFD3-4548290B2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316A8-287B-2147-AE72-286C809F5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Bootcamp </a:t>
            </a:r>
            <a:r>
              <a:rPr lang="en-US" sz="2800" dirty="0"/>
              <a:t>– part 1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" pitchFamily="2" charset="-79"/>
              <a:sym typeface="Arial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-14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 Medium" pitchFamily="2" charset="-79"/>
              <a:sym typeface="Arial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DC35FB06-9DC3-3246-AAC4-CDF14E47E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7008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2425</TotalTime>
  <Words>212</Words>
  <Application>Microsoft Macintosh PowerPoint</Application>
  <PresentationFormat>On-screen Show (16:9)</PresentationFormat>
  <Paragraphs>30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Rubik Medium</vt:lpstr>
      <vt:lpstr>Merriweather Sans</vt:lpstr>
      <vt:lpstr>Helvetica Neue</vt:lpstr>
      <vt:lpstr>Helvetica Neue Light</vt:lpstr>
      <vt:lpstr>Rubik</vt:lpstr>
      <vt:lpstr>Arial</vt:lpstr>
      <vt:lpstr>1_InfluxDays Template</vt:lpstr>
      <vt:lpstr>Bootcamp – part 1</vt:lpstr>
      <vt:lpstr>Recall the Demo Scenario</vt:lpstr>
      <vt:lpstr>Recall the Dashboard we demoed</vt:lpstr>
      <vt:lpstr>Let’s go to the boot camp</vt:lpstr>
      <vt:lpstr>It’s now your turn!</vt:lpstr>
      <vt:lpstr>Check out the material we are sharing with you</vt:lpstr>
      <vt:lpstr>Bootcamp – part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120</cp:revision>
  <dcterms:modified xsi:type="dcterms:W3CDTF">2020-10-26T15:30:44Z</dcterms:modified>
</cp:coreProperties>
</file>